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oboto Medium"/>
      <p:regular r:id="rId33"/>
      <p:bold r:id="rId34"/>
      <p:italic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Bebas Neue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5.xml"/><Relationship Id="rId41" Type="http://schemas.openxmlformats.org/officeDocument/2006/relationships/font" Target="fonts/BebasNeue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Medium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Medium-italic.fntdata"/><Relationship Id="rId12" Type="http://schemas.openxmlformats.org/officeDocument/2006/relationships/slide" Target="slides/slide7.xml"/><Relationship Id="rId34" Type="http://schemas.openxmlformats.org/officeDocument/2006/relationships/font" Target="fonts/RobotoMedium-bold.fntdata"/><Relationship Id="rId15" Type="http://schemas.openxmlformats.org/officeDocument/2006/relationships/slide" Target="slides/slide10.xml"/><Relationship Id="rId37" Type="http://schemas.openxmlformats.org/officeDocument/2006/relationships/font" Target="fonts/Roboto-regular.fntdata"/><Relationship Id="rId14" Type="http://schemas.openxmlformats.org/officeDocument/2006/relationships/slide" Target="slides/slide9.xml"/><Relationship Id="rId36" Type="http://schemas.openxmlformats.org/officeDocument/2006/relationships/font" Target="fonts/RobotoMedium-boldItalic.fntdata"/><Relationship Id="rId17" Type="http://schemas.openxmlformats.org/officeDocument/2006/relationships/slide" Target="slides/slide12.xml"/><Relationship Id="rId39" Type="http://schemas.openxmlformats.org/officeDocument/2006/relationships/font" Target="fonts/Roboto-italic.fntdata"/><Relationship Id="rId16" Type="http://schemas.openxmlformats.org/officeDocument/2006/relationships/slide" Target="slides/slide11.xml"/><Relationship Id="rId38" Type="http://schemas.openxmlformats.org/officeDocument/2006/relationships/font" Target="fonts/Robo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d6dc01d5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d6dc01d5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d6dc01d5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9d6dc01d5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d6dc01d5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d6dc01d5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d6dc01d5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d6dc01d5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d6dc01d5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9d6dc01d5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d6dc01d5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9d6dc01d5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d6dc01d5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d6dc01d5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d6dc01d5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9d6dc01d5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d6dc01d5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d6dc01d5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d6dc01d5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d6dc01d5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d6dc01d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d6dc01d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d6dc01d5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d6dc01d5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d6dc01d5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9d6dc01d5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9d6dc01d5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9d6dc01d5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9d6dc01d5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9d6dc01d5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d6dc01d5f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9d6dc01d5f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d6dc01d5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9d6dc01d5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d6dc01d5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d6dc01d5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9d6dc01d5f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9d6dc01d5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d6dc01d5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d6dc01d5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d6dc01d5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d6dc01d5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d6dc01d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d6dc01d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d6dc01d5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d6dc01d5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d6dc01d5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d6dc01d5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d6dc01d5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d6dc01d5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d6dc01d5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d6dc01d5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Jeopardy 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55100" y="1530850"/>
            <a:ext cx="7556700" cy="1628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ebas Neue"/>
              <a:buNone/>
              <a:defRPr b="1" sz="52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60800" y="3804000"/>
            <a:ext cx="82224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Medium"/>
              <a:buNone/>
              <a:defRPr sz="2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888" y="312850"/>
            <a:ext cx="18002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000" y="3400638"/>
            <a:ext cx="3810000" cy="2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me Board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6"/>
          <p:cNvSpPr/>
          <p:nvPr/>
        </p:nvSpPr>
        <p:spPr>
          <a:xfrm>
            <a:off x="1159052" y="484850"/>
            <a:ext cx="6825900" cy="4183200"/>
          </a:xfrm>
          <a:prstGeom prst="rect">
            <a:avLst/>
          </a:prstGeom>
          <a:solidFill>
            <a:srgbClr val="2A2A2A"/>
          </a:solidFill>
          <a:ln>
            <a:noFill/>
          </a:ln>
          <a:effectLst>
            <a:outerShdw blurRad="657225" rotWithShape="0" algn="bl">
              <a:srgbClr val="B1A7A5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16"/>
          <p:cNvGrpSpPr/>
          <p:nvPr/>
        </p:nvGrpSpPr>
        <p:grpSpPr>
          <a:xfrm>
            <a:off x="1246470" y="572673"/>
            <a:ext cx="1265690" cy="4018440"/>
            <a:chOff x="572700" y="572684"/>
            <a:chExt cx="1251300" cy="4018440"/>
          </a:xfrm>
        </p:grpSpPr>
        <p:sp>
          <p:nvSpPr>
            <p:cNvPr id="71" name="Google Shape;71;p16"/>
            <p:cNvSpPr/>
            <p:nvPr/>
          </p:nvSpPr>
          <p:spPr>
            <a:xfrm>
              <a:off x="572700" y="572684"/>
              <a:ext cx="1251300" cy="586500"/>
            </a:xfrm>
            <a:prstGeom prst="rect">
              <a:avLst/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572700" y="1317923"/>
              <a:ext cx="1251300" cy="586500"/>
            </a:xfrm>
            <a:prstGeom prst="rect">
              <a:avLst/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572700" y="1989598"/>
              <a:ext cx="1251300" cy="586500"/>
            </a:xfrm>
            <a:prstGeom prst="rect">
              <a:avLst/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572700" y="2661274"/>
              <a:ext cx="1251300" cy="586500"/>
            </a:xfrm>
            <a:prstGeom prst="rect">
              <a:avLst/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572700" y="3332949"/>
              <a:ext cx="1251300" cy="586500"/>
            </a:xfrm>
            <a:prstGeom prst="rect">
              <a:avLst/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572700" y="4004625"/>
              <a:ext cx="1251300" cy="586500"/>
            </a:xfrm>
            <a:prstGeom prst="rect">
              <a:avLst/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16"/>
          <p:cNvGrpSpPr/>
          <p:nvPr/>
        </p:nvGrpSpPr>
        <p:grpSpPr>
          <a:xfrm>
            <a:off x="2591552" y="572673"/>
            <a:ext cx="1265690" cy="4018440"/>
            <a:chOff x="1922099" y="572684"/>
            <a:chExt cx="1251300" cy="4018440"/>
          </a:xfrm>
        </p:grpSpPr>
        <p:sp>
          <p:nvSpPr>
            <p:cNvPr id="78" name="Google Shape;78;p16"/>
            <p:cNvSpPr/>
            <p:nvPr/>
          </p:nvSpPr>
          <p:spPr>
            <a:xfrm>
              <a:off x="1922099" y="572684"/>
              <a:ext cx="1251300" cy="586500"/>
            </a:xfrm>
            <a:prstGeom prst="rect">
              <a:avLst/>
            </a:prstGeom>
            <a:gradFill>
              <a:gsLst>
                <a:gs pos="0">
                  <a:srgbClr val="FDECDB"/>
                </a:gs>
                <a:gs pos="100000">
                  <a:srgbClr val="F0A96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1922099" y="1317923"/>
              <a:ext cx="1251300" cy="586500"/>
            </a:xfrm>
            <a:prstGeom prst="rect">
              <a:avLst/>
            </a:prstGeom>
            <a:gradFill>
              <a:gsLst>
                <a:gs pos="0">
                  <a:srgbClr val="FDECDB"/>
                </a:gs>
                <a:gs pos="100000">
                  <a:srgbClr val="F0A96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1922099" y="1989598"/>
              <a:ext cx="1251300" cy="586500"/>
            </a:xfrm>
            <a:prstGeom prst="rect">
              <a:avLst/>
            </a:prstGeom>
            <a:gradFill>
              <a:gsLst>
                <a:gs pos="0">
                  <a:srgbClr val="FDECDB"/>
                </a:gs>
                <a:gs pos="100000">
                  <a:srgbClr val="F0A96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1922099" y="2661274"/>
              <a:ext cx="1251300" cy="586500"/>
            </a:xfrm>
            <a:prstGeom prst="rect">
              <a:avLst/>
            </a:prstGeom>
            <a:gradFill>
              <a:gsLst>
                <a:gs pos="0">
                  <a:srgbClr val="FDECDB"/>
                </a:gs>
                <a:gs pos="100000">
                  <a:srgbClr val="F0A96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1922099" y="3332949"/>
              <a:ext cx="1251300" cy="586500"/>
            </a:xfrm>
            <a:prstGeom prst="rect">
              <a:avLst/>
            </a:prstGeom>
            <a:gradFill>
              <a:gsLst>
                <a:gs pos="0">
                  <a:srgbClr val="FDECDB"/>
                </a:gs>
                <a:gs pos="100000">
                  <a:srgbClr val="F0A96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1922099" y="4004625"/>
              <a:ext cx="1251300" cy="586500"/>
            </a:xfrm>
            <a:prstGeom prst="rect">
              <a:avLst/>
            </a:prstGeom>
            <a:gradFill>
              <a:gsLst>
                <a:gs pos="0">
                  <a:srgbClr val="FDECDB"/>
                </a:gs>
                <a:gs pos="100000">
                  <a:srgbClr val="F0A96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" name="Google Shape;84;p16"/>
          <p:cNvGrpSpPr/>
          <p:nvPr/>
        </p:nvGrpSpPr>
        <p:grpSpPr>
          <a:xfrm>
            <a:off x="3936634" y="572673"/>
            <a:ext cx="1265690" cy="4018440"/>
            <a:chOff x="3271498" y="572684"/>
            <a:chExt cx="1251300" cy="4018440"/>
          </a:xfrm>
        </p:grpSpPr>
        <p:sp>
          <p:nvSpPr>
            <p:cNvPr id="85" name="Google Shape;85;p16"/>
            <p:cNvSpPr/>
            <p:nvPr/>
          </p:nvSpPr>
          <p:spPr>
            <a:xfrm>
              <a:off x="3271498" y="572684"/>
              <a:ext cx="1251300" cy="586500"/>
            </a:xfrm>
            <a:prstGeom prst="rect">
              <a:avLst/>
            </a:prstGeom>
            <a:gradFill>
              <a:gsLst>
                <a:gs pos="0">
                  <a:srgbClr val="DBD4EB"/>
                </a:gs>
                <a:gs pos="100000">
                  <a:srgbClr val="9180BB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3271498" y="1317923"/>
              <a:ext cx="1251300" cy="586500"/>
            </a:xfrm>
            <a:prstGeom prst="rect">
              <a:avLst/>
            </a:prstGeom>
            <a:gradFill>
              <a:gsLst>
                <a:gs pos="0">
                  <a:srgbClr val="DBD4EB"/>
                </a:gs>
                <a:gs pos="100000">
                  <a:srgbClr val="9180BB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3271498" y="1989598"/>
              <a:ext cx="1251300" cy="586500"/>
            </a:xfrm>
            <a:prstGeom prst="rect">
              <a:avLst/>
            </a:prstGeom>
            <a:gradFill>
              <a:gsLst>
                <a:gs pos="0">
                  <a:srgbClr val="DBD4EB"/>
                </a:gs>
                <a:gs pos="100000">
                  <a:srgbClr val="9180BB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3271498" y="2661274"/>
              <a:ext cx="1251300" cy="586500"/>
            </a:xfrm>
            <a:prstGeom prst="rect">
              <a:avLst/>
            </a:prstGeom>
            <a:gradFill>
              <a:gsLst>
                <a:gs pos="0">
                  <a:srgbClr val="DBD4EB"/>
                </a:gs>
                <a:gs pos="100000">
                  <a:srgbClr val="9180BB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3271498" y="3332949"/>
              <a:ext cx="1251300" cy="586500"/>
            </a:xfrm>
            <a:prstGeom prst="rect">
              <a:avLst/>
            </a:prstGeom>
            <a:gradFill>
              <a:gsLst>
                <a:gs pos="0">
                  <a:srgbClr val="DBD4EB"/>
                </a:gs>
                <a:gs pos="100000">
                  <a:srgbClr val="9180BB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3271498" y="4004625"/>
              <a:ext cx="1251300" cy="586500"/>
            </a:xfrm>
            <a:prstGeom prst="rect">
              <a:avLst/>
            </a:prstGeom>
            <a:gradFill>
              <a:gsLst>
                <a:gs pos="0">
                  <a:srgbClr val="DBD4EB"/>
                </a:gs>
                <a:gs pos="100000">
                  <a:srgbClr val="9180BB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" name="Google Shape;91;p16"/>
          <p:cNvGrpSpPr/>
          <p:nvPr/>
        </p:nvGrpSpPr>
        <p:grpSpPr>
          <a:xfrm>
            <a:off x="5281717" y="572673"/>
            <a:ext cx="1265690" cy="4018440"/>
            <a:chOff x="4620897" y="572684"/>
            <a:chExt cx="1251300" cy="4018440"/>
          </a:xfrm>
        </p:grpSpPr>
        <p:sp>
          <p:nvSpPr>
            <p:cNvPr id="92" name="Google Shape;92;p16"/>
            <p:cNvSpPr/>
            <p:nvPr/>
          </p:nvSpPr>
          <p:spPr>
            <a:xfrm>
              <a:off x="4620897" y="572684"/>
              <a:ext cx="1251300" cy="586500"/>
            </a:xfrm>
            <a:prstGeom prst="rect">
              <a:avLst/>
            </a:prstGeom>
            <a:gradFill>
              <a:gsLst>
                <a:gs pos="0">
                  <a:srgbClr val="D4E5F5"/>
                </a:gs>
                <a:gs pos="100000">
                  <a:srgbClr val="70A4D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4620897" y="1317923"/>
              <a:ext cx="1251300" cy="586500"/>
            </a:xfrm>
            <a:prstGeom prst="rect">
              <a:avLst/>
            </a:prstGeom>
            <a:gradFill>
              <a:gsLst>
                <a:gs pos="0">
                  <a:srgbClr val="D4E5F5"/>
                </a:gs>
                <a:gs pos="100000">
                  <a:srgbClr val="70A4D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4620897" y="1989598"/>
              <a:ext cx="1251300" cy="586500"/>
            </a:xfrm>
            <a:prstGeom prst="rect">
              <a:avLst/>
            </a:prstGeom>
            <a:gradFill>
              <a:gsLst>
                <a:gs pos="0">
                  <a:srgbClr val="D4E5F5"/>
                </a:gs>
                <a:gs pos="100000">
                  <a:srgbClr val="70A4D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4620897" y="2661274"/>
              <a:ext cx="1251300" cy="586500"/>
            </a:xfrm>
            <a:prstGeom prst="rect">
              <a:avLst/>
            </a:prstGeom>
            <a:gradFill>
              <a:gsLst>
                <a:gs pos="0">
                  <a:srgbClr val="D4E5F5"/>
                </a:gs>
                <a:gs pos="100000">
                  <a:srgbClr val="70A4D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4620897" y="3332949"/>
              <a:ext cx="1251300" cy="586500"/>
            </a:xfrm>
            <a:prstGeom prst="rect">
              <a:avLst/>
            </a:prstGeom>
            <a:gradFill>
              <a:gsLst>
                <a:gs pos="0">
                  <a:srgbClr val="D4E5F5"/>
                </a:gs>
                <a:gs pos="100000">
                  <a:srgbClr val="70A4D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4620897" y="4004625"/>
              <a:ext cx="1251300" cy="586500"/>
            </a:xfrm>
            <a:prstGeom prst="rect">
              <a:avLst/>
            </a:prstGeom>
            <a:gradFill>
              <a:gsLst>
                <a:gs pos="0">
                  <a:srgbClr val="D4E5F5"/>
                </a:gs>
                <a:gs pos="100000">
                  <a:srgbClr val="70A4D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" name="Google Shape;98;p16"/>
          <p:cNvGrpSpPr/>
          <p:nvPr/>
        </p:nvGrpSpPr>
        <p:grpSpPr>
          <a:xfrm>
            <a:off x="6626799" y="572673"/>
            <a:ext cx="1265690" cy="4018440"/>
            <a:chOff x="5970296" y="572684"/>
            <a:chExt cx="1251300" cy="4018440"/>
          </a:xfrm>
        </p:grpSpPr>
        <p:sp>
          <p:nvSpPr>
            <p:cNvPr id="99" name="Google Shape;99;p16"/>
            <p:cNvSpPr/>
            <p:nvPr/>
          </p:nvSpPr>
          <p:spPr>
            <a:xfrm>
              <a:off x="5970296" y="572684"/>
              <a:ext cx="1251300" cy="586500"/>
            </a:xfrm>
            <a:prstGeom prst="rect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5970296" y="1317923"/>
              <a:ext cx="1251300" cy="586500"/>
            </a:xfrm>
            <a:prstGeom prst="rect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5970296" y="1989598"/>
              <a:ext cx="1251300" cy="586500"/>
            </a:xfrm>
            <a:prstGeom prst="rect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5970296" y="2661274"/>
              <a:ext cx="1251300" cy="586500"/>
            </a:xfrm>
            <a:prstGeom prst="rect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5970296" y="3332949"/>
              <a:ext cx="1251300" cy="586500"/>
            </a:xfrm>
            <a:prstGeom prst="rect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5970296" y="4004625"/>
              <a:ext cx="1251300" cy="586500"/>
            </a:xfrm>
            <a:prstGeom prst="rect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tegory Red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7" name="Google Shape;17;p3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rgbClr val="B1A7A5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fmla="val 194" name="adj1"/>
              </a:avLst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rgbClr val="B1A7A5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tegory Orange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1" name="Google Shape;21;p4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rgbClr val="FDECDB"/>
                </a:gs>
                <a:gs pos="100000">
                  <a:srgbClr val="F0A963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rgbClr val="B1A7A5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fmla="val 194" name="adj1"/>
              </a:avLst>
            </a:prstGeom>
            <a:gradFill>
              <a:gsLst>
                <a:gs pos="0">
                  <a:srgbClr val="FDECDB"/>
                </a:gs>
                <a:gs pos="100000">
                  <a:srgbClr val="F0A963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rgbClr val="B1A7A5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tegory Green">
  <p:cSld name="SECTION_HEAD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5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5" name="Google Shape;25;p5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rgbClr val="B1A7A5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fmla="val 194" name="adj1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rgbClr val="B1A7A5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tegory Purple">
  <p:cSld name="SECTION_HEADER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6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9" name="Google Shape;29;p6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rgbClr val="DBD4EB"/>
                </a:gs>
                <a:gs pos="100000">
                  <a:srgbClr val="9180BB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rgbClr val="B1A7A5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6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fmla="val 194" name="adj1"/>
              </a:avLst>
            </a:prstGeom>
            <a:gradFill>
              <a:gsLst>
                <a:gs pos="0">
                  <a:srgbClr val="DBD4EB"/>
                </a:gs>
                <a:gs pos="100000">
                  <a:srgbClr val="9180BB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rgbClr val="B1A7A5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tegory Blue">
  <p:cSld name="SECTION_HEADER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7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33" name="Google Shape;33;p7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rgbClr val="B1A7A5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7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fmla="val 194" name="adj1"/>
              </a:avLst>
            </a:prstGeom>
            <a:gradFill>
              <a:gsLst>
                <a:gs pos="0">
                  <a:srgbClr val="DFE9FB"/>
                </a:gs>
                <a:gs pos="100000">
                  <a:srgbClr val="6E9BE7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rgbClr val="B1A7A5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20.xml"/><Relationship Id="rId22" Type="http://schemas.openxmlformats.org/officeDocument/2006/relationships/slide" Target="/ppt/slides/slide22.xml"/><Relationship Id="rId21" Type="http://schemas.openxmlformats.org/officeDocument/2006/relationships/slide" Target="/ppt/slides/slide21.xml"/><Relationship Id="rId24" Type="http://schemas.openxmlformats.org/officeDocument/2006/relationships/slide" Target="/ppt/slides/slide24.xml"/><Relationship Id="rId23" Type="http://schemas.openxmlformats.org/officeDocument/2006/relationships/slide" Target="/ppt/slides/slide23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9" Type="http://schemas.openxmlformats.org/officeDocument/2006/relationships/slide" Target="/ppt/slides/slide9.xml"/><Relationship Id="rId26" Type="http://schemas.openxmlformats.org/officeDocument/2006/relationships/slide" Target="/ppt/slides/slide26.xml"/><Relationship Id="rId25" Type="http://schemas.openxmlformats.org/officeDocument/2006/relationships/slide" Target="/ppt/slides/slide25.xml"/><Relationship Id="rId27" Type="http://schemas.openxmlformats.org/officeDocument/2006/relationships/slide" Target="/ppt/slides/slide27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8.xml"/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5" Type="http://schemas.openxmlformats.org/officeDocument/2006/relationships/slide" Target="/ppt/slides/slide15.xml"/><Relationship Id="rId14" Type="http://schemas.openxmlformats.org/officeDocument/2006/relationships/slide" Target="/ppt/slides/slide14.xml"/><Relationship Id="rId17" Type="http://schemas.openxmlformats.org/officeDocument/2006/relationships/slide" Target="/ppt/slides/slide17.xml"/><Relationship Id="rId16" Type="http://schemas.openxmlformats.org/officeDocument/2006/relationships/slide" Target="/ppt/slides/slide16.xml"/><Relationship Id="rId19" Type="http://schemas.openxmlformats.org/officeDocument/2006/relationships/slide" Target="/ppt/slides/slide19.xml"/><Relationship Id="rId18" Type="http://schemas.openxmlformats.org/officeDocument/2006/relationships/slide" Target="/ppt/slides/slide18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ctrTitle"/>
          </p:nvPr>
        </p:nvSpPr>
        <p:spPr>
          <a:xfrm>
            <a:off x="855100" y="1530850"/>
            <a:ext cx="7556700" cy="162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9500"/>
              <a:t>TEAM JEOPARDY</a:t>
            </a:r>
            <a:endParaRPr b="0" sz="9500"/>
          </a:p>
        </p:txBody>
      </p:sp>
      <p:sp>
        <p:nvSpPr>
          <p:cNvPr id="110" name="Google Shape;110;p17"/>
          <p:cNvSpPr txBox="1"/>
          <p:nvPr>
            <p:ph idx="1" type="subTitle"/>
          </p:nvPr>
        </p:nvSpPr>
        <p:spPr>
          <a:xfrm>
            <a:off x="460800" y="3804000"/>
            <a:ext cx="8222400" cy="667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Course Name Here    </a:t>
            </a: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•</a:t>
            </a: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Instructor Name Here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6B26B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300</a:t>
            </a:r>
            <a:endParaRPr sz="2000">
              <a:solidFill>
                <a:srgbClr val="F6B26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207" name="Google Shape;207;p26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6B26B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F6B26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6B26B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400</a:t>
            </a:r>
            <a:endParaRPr sz="2000">
              <a:solidFill>
                <a:srgbClr val="F6B26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215" name="Google Shape;215;p27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7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6B26B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F6B26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6B26B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500</a:t>
            </a:r>
            <a:endParaRPr sz="2000">
              <a:solidFill>
                <a:srgbClr val="F6B26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223" name="Google Shape;223;p28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8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6B26B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F6B26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8E7CC3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100</a:t>
            </a:r>
            <a:endParaRPr sz="2000">
              <a:solidFill>
                <a:srgbClr val="8E7CC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231" name="Google Shape;231;p29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9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8E7CC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8E7CC3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200</a:t>
            </a:r>
            <a:endParaRPr sz="2000">
              <a:solidFill>
                <a:srgbClr val="8E7CC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239" name="Google Shape;239;p30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0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8E7CC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8E7CC3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300</a:t>
            </a:r>
            <a:endParaRPr sz="2000">
              <a:solidFill>
                <a:srgbClr val="8E7CC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247" name="Google Shape;247;p31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1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8E7CC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8E7CC3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400</a:t>
            </a:r>
            <a:endParaRPr sz="2000">
              <a:solidFill>
                <a:srgbClr val="8E7CC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" name="Google Shape;254;p32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255" name="Google Shape;255;p32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2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8E7CC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8E7CC3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500</a:t>
            </a:r>
            <a:endParaRPr sz="2000">
              <a:solidFill>
                <a:srgbClr val="8E7CC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2" name="Google Shape;262;p33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263" name="Google Shape;263;p33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3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8E7CC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6D9EEB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100</a:t>
            </a:r>
            <a:endParaRPr sz="2000">
              <a:solidFill>
                <a:srgbClr val="6D9EE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0" name="Google Shape;270;p34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271" name="Google Shape;271;p34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4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6D9EE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6D9EEB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200</a:t>
            </a:r>
            <a:endParaRPr sz="2000">
              <a:solidFill>
                <a:srgbClr val="6D9EE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8" name="Google Shape;278;p35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279" name="Google Shape;279;p35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5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6D9EE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/>
        </p:nvSpPr>
        <p:spPr>
          <a:xfrm>
            <a:off x="125075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940000" dist="19050">
              <a:srgbClr val="434343">
                <a:alpha val="66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Category 1</a:t>
            </a:r>
            <a:endParaRPr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259495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3000000" dist="19050">
              <a:srgbClr val="434343">
                <a:alpha val="76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Category 2</a:t>
            </a:r>
            <a:endParaRPr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3939138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3000000" dist="19050">
              <a:srgbClr val="434343">
                <a:alpha val="76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Category 3</a:t>
            </a:r>
            <a:endParaRPr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5283338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3000000" dist="19050">
              <a:srgbClr val="434343">
                <a:alpha val="76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Category 4</a:t>
            </a:r>
            <a:endParaRPr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62350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3000000" dist="19050">
              <a:srgbClr val="434343">
                <a:alpha val="76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Category 5</a:t>
            </a:r>
            <a:endParaRPr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0" name="Google Shape;120;p18">
            <a:hlinkClick action="ppaction://hlinksldjump" r:id="rId3"/>
          </p:cNvPr>
          <p:cNvSpPr txBox="1"/>
          <p:nvPr/>
        </p:nvSpPr>
        <p:spPr>
          <a:xfrm>
            <a:off x="1250750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100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1" name="Google Shape;121;p18">
            <a:hlinkClick action="ppaction://hlinksldjump" r:id="rId4"/>
          </p:cNvPr>
          <p:cNvSpPr txBox="1"/>
          <p:nvPr/>
        </p:nvSpPr>
        <p:spPr>
          <a:xfrm>
            <a:off x="1250750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200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2" name="Google Shape;122;p18">
            <a:hlinkClick action="ppaction://hlinksldjump" r:id="rId5"/>
          </p:cNvPr>
          <p:cNvSpPr txBox="1"/>
          <p:nvPr/>
        </p:nvSpPr>
        <p:spPr>
          <a:xfrm>
            <a:off x="1250750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300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3" name="Google Shape;123;p18">
            <a:hlinkClick action="ppaction://hlinksldjump" r:id="rId6"/>
          </p:cNvPr>
          <p:cNvSpPr txBox="1"/>
          <p:nvPr/>
        </p:nvSpPr>
        <p:spPr>
          <a:xfrm>
            <a:off x="1250750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400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4" name="Google Shape;124;p18">
            <a:hlinkClick action="ppaction://hlinksldjump" r:id="rId7"/>
          </p:cNvPr>
          <p:cNvSpPr txBox="1"/>
          <p:nvPr/>
        </p:nvSpPr>
        <p:spPr>
          <a:xfrm>
            <a:off x="1250750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500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5" name="Google Shape;125;p18">
            <a:hlinkClick action="ppaction://hlinksldjump" r:id="rId8"/>
          </p:cNvPr>
          <p:cNvSpPr txBox="1"/>
          <p:nvPr/>
        </p:nvSpPr>
        <p:spPr>
          <a:xfrm>
            <a:off x="2594938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100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6" name="Google Shape;126;p18">
            <a:hlinkClick action="ppaction://hlinksldjump" r:id="rId9"/>
          </p:cNvPr>
          <p:cNvSpPr txBox="1"/>
          <p:nvPr/>
        </p:nvSpPr>
        <p:spPr>
          <a:xfrm>
            <a:off x="2594938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200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7" name="Google Shape;127;p18">
            <a:hlinkClick action="ppaction://hlinksldjump" r:id="rId10"/>
          </p:cNvPr>
          <p:cNvSpPr txBox="1"/>
          <p:nvPr/>
        </p:nvSpPr>
        <p:spPr>
          <a:xfrm>
            <a:off x="2594938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300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8" name="Google Shape;128;p18">
            <a:hlinkClick action="ppaction://hlinksldjump" r:id="rId11"/>
          </p:cNvPr>
          <p:cNvSpPr txBox="1"/>
          <p:nvPr/>
        </p:nvSpPr>
        <p:spPr>
          <a:xfrm>
            <a:off x="2594938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400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9" name="Google Shape;129;p18">
            <a:hlinkClick action="ppaction://hlinksldjump" r:id="rId12"/>
          </p:cNvPr>
          <p:cNvSpPr txBox="1"/>
          <p:nvPr/>
        </p:nvSpPr>
        <p:spPr>
          <a:xfrm>
            <a:off x="2594938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500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0" name="Google Shape;130;p18">
            <a:hlinkClick action="ppaction://hlinksldjump" r:id="rId13"/>
          </p:cNvPr>
          <p:cNvSpPr txBox="1"/>
          <p:nvPr/>
        </p:nvSpPr>
        <p:spPr>
          <a:xfrm>
            <a:off x="3939156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100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1" name="Google Shape;131;p18">
            <a:hlinkClick action="ppaction://hlinksldjump" r:id="rId14"/>
          </p:cNvPr>
          <p:cNvSpPr txBox="1"/>
          <p:nvPr/>
        </p:nvSpPr>
        <p:spPr>
          <a:xfrm>
            <a:off x="3939156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200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2" name="Google Shape;132;p18">
            <a:hlinkClick action="ppaction://hlinksldjump" r:id="rId15"/>
          </p:cNvPr>
          <p:cNvSpPr txBox="1"/>
          <p:nvPr/>
        </p:nvSpPr>
        <p:spPr>
          <a:xfrm>
            <a:off x="3939156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300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3" name="Google Shape;133;p18">
            <a:hlinkClick action="ppaction://hlinksldjump" r:id="rId16"/>
          </p:cNvPr>
          <p:cNvSpPr txBox="1"/>
          <p:nvPr/>
        </p:nvSpPr>
        <p:spPr>
          <a:xfrm>
            <a:off x="3939156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400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4" name="Google Shape;134;p18">
            <a:hlinkClick action="ppaction://hlinksldjump" r:id="rId17"/>
          </p:cNvPr>
          <p:cNvSpPr txBox="1"/>
          <p:nvPr/>
        </p:nvSpPr>
        <p:spPr>
          <a:xfrm>
            <a:off x="3939156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500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5" name="Google Shape;135;p18">
            <a:hlinkClick action="ppaction://hlinksldjump" r:id="rId18"/>
          </p:cNvPr>
          <p:cNvSpPr txBox="1"/>
          <p:nvPr/>
        </p:nvSpPr>
        <p:spPr>
          <a:xfrm>
            <a:off x="5283350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100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6" name="Google Shape;136;p18">
            <a:hlinkClick action="ppaction://hlinksldjump" r:id="rId19"/>
          </p:cNvPr>
          <p:cNvSpPr txBox="1"/>
          <p:nvPr/>
        </p:nvSpPr>
        <p:spPr>
          <a:xfrm>
            <a:off x="5283350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200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7" name="Google Shape;137;p18">
            <a:hlinkClick action="ppaction://hlinksldjump" r:id="rId20"/>
          </p:cNvPr>
          <p:cNvSpPr txBox="1"/>
          <p:nvPr/>
        </p:nvSpPr>
        <p:spPr>
          <a:xfrm>
            <a:off x="5283350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300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8" name="Google Shape;138;p18">
            <a:hlinkClick action="ppaction://hlinksldjump" r:id="rId21"/>
          </p:cNvPr>
          <p:cNvSpPr txBox="1"/>
          <p:nvPr/>
        </p:nvSpPr>
        <p:spPr>
          <a:xfrm>
            <a:off x="5283350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400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9" name="Google Shape;139;p18">
            <a:hlinkClick action="ppaction://hlinksldjump" r:id="rId22"/>
          </p:cNvPr>
          <p:cNvSpPr txBox="1"/>
          <p:nvPr/>
        </p:nvSpPr>
        <p:spPr>
          <a:xfrm>
            <a:off x="5283350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500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0" name="Google Shape;140;p18">
            <a:hlinkClick action="ppaction://hlinksldjump" r:id="rId23"/>
          </p:cNvPr>
          <p:cNvSpPr txBox="1"/>
          <p:nvPr/>
        </p:nvSpPr>
        <p:spPr>
          <a:xfrm>
            <a:off x="6623500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100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1" name="Google Shape;141;p18">
            <a:hlinkClick action="ppaction://hlinksldjump" r:id="rId24"/>
          </p:cNvPr>
          <p:cNvSpPr txBox="1"/>
          <p:nvPr/>
        </p:nvSpPr>
        <p:spPr>
          <a:xfrm>
            <a:off x="6623500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200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2" name="Google Shape;142;p18">
            <a:hlinkClick action="ppaction://hlinksldjump" r:id="rId25"/>
          </p:cNvPr>
          <p:cNvSpPr txBox="1"/>
          <p:nvPr/>
        </p:nvSpPr>
        <p:spPr>
          <a:xfrm>
            <a:off x="6623500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300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3" name="Google Shape;143;p18">
            <a:hlinkClick action="ppaction://hlinksldjump" r:id="rId26"/>
          </p:cNvPr>
          <p:cNvSpPr txBox="1"/>
          <p:nvPr/>
        </p:nvSpPr>
        <p:spPr>
          <a:xfrm>
            <a:off x="6623500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400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4" name="Google Shape;144;p18">
            <a:hlinkClick action="ppaction://hlinksldjump" r:id="rId27"/>
          </p:cNvPr>
          <p:cNvSpPr txBox="1"/>
          <p:nvPr/>
        </p:nvSpPr>
        <p:spPr>
          <a:xfrm>
            <a:off x="6627550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rgbClr val="434343">
                <a:alpha val="9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500</a:t>
            </a:r>
            <a:endParaRPr sz="2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6D9EEB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300</a:t>
            </a:r>
            <a:endParaRPr sz="2000">
              <a:solidFill>
                <a:srgbClr val="6D9EE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6" name="Google Shape;286;p36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287" name="Google Shape;287;p36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6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6D9EE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6D9EEB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400</a:t>
            </a:r>
            <a:endParaRPr sz="2000">
              <a:solidFill>
                <a:srgbClr val="6D9EE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4" name="Google Shape;294;p37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295" name="Google Shape;295;p37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7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6D9EE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6D9EEB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500</a:t>
            </a:r>
            <a:endParaRPr sz="2000">
              <a:solidFill>
                <a:srgbClr val="6D9EE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303" name="Google Shape;303;p38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8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6D9EE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93C47D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100</a:t>
            </a:r>
            <a:endParaRPr sz="2000">
              <a:solidFill>
                <a:srgbClr val="93C47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0" name="Google Shape;310;p39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311" name="Google Shape;311;p39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9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3C47D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93C47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93C47D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200</a:t>
            </a:r>
            <a:endParaRPr sz="2000">
              <a:solidFill>
                <a:srgbClr val="93C47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8" name="Google Shape;318;p40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319" name="Google Shape;319;p40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0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3C47D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93C47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93C47D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300</a:t>
            </a:r>
            <a:endParaRPr sz="2000">
              <a:solidFill>
                <a:srgbClr val="93C47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26" name="Google Shape;326;p41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327" name="Google Shape;327;p41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1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3C47D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93C47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93C47D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400</a:t>
            </a:r>
            <a:endParaRPr sz="2000">
              <a:solidFill>
                <a:srgbClr val="93C47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4" name="Google Shape;334;p42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335" name="Google Shape;335;p42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2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3C47D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93C47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93C47D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500</a:t>
            </a:r>
            <a:endParaRPr sz="2000">
              <a:solidFill>
                <a:srgbClr val="93C47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42" name="Google Shape;342;p43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343" name="Google Shape;343;p43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3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3C47D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93C47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E06666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100</a:t>
            </a:r>
            <a:endParaRPr sz="2000">
              <a:solidFill>
                <a:srgbClr val="E06666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151" name="Google Shape;151;p19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06666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E06666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E06666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200</a:t>
            </a:r>
            <a:endParaRPr sz="2000">
              <a:solidFill>
                <a:srgbClr val="E06666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159" name="Google Shape;159;p20">
            <a:hlinkClick action="ppaction://hlinksldjump" r:id="rId4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0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06666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E06666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E06666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300</a:t>
            </a:r>
            <a:endParaRPr sz="2000">
              <a:solidFill>
                <a:srgbClr val="E06666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167" name="Google Shape;167;p21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1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06666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E06666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E06666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400</a:t>
            </a:r>
            <a:endParaRPr sz="2000">
              <a:solidFill>
                <a:srgbClr val="E06666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175" name="Google Shape;175;p22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2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06666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E06666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E06666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500</a:t>
            </a:r>
            <a:endParaRPr sz="2000">
              <a:solidFill>
                <a:srgbClr val="E06666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183" name="Google Shape;183;p23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06666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E06666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6B26B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100</a:t>
            </a:r>
            <a:endParaRPr sz="2000">
              <a:solidFill>
                <a:srgbClr val="F6B26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191" name="Google Shape;191;p24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6B26B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F6B26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/>
        </p:nvSpPr>
        <p:spPr>
          <a:xfrm>
            <a:off x="823625" y="705575"/>
            <a:ext cx="7079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6B26B"/>
                </a:solidFill>
                <a:latin typeface="Bebas Neue"/>
                <a:ea typeface="Bebas Neue"/>
                <a:cs typeface="Bebas Neue"/>
                <a:sym typeface="Bebas Neue"/>
              </a:rPr>
              <a:t>TEAM JEOPARDY   •   Category 1   •   200</a:t>
            </a:r>
            <a:endParaRPr sz="2000">
              <a:solidFill>
                <a:srgbClr val="F6B26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915150" y="1556275"/>
            <a:ext cx="731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THE QUESTION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HERE THAT YOUR STUDENT </a:t>
            </a:r>
            <a:b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3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TEAMS WILL ANSWER</a:t>
            </a:r>
            <a:endParaRPr sz="4200"/>
          </a:p>
        </p:txBody>
      </p:sp>
      <p:sp>
        <p:nvSpPr>
          <p:cNvPr id="199" name="Google Shape;199;p25">
            <a:hlinkClick action="ppaction://hlinksldjump" r:id="rId3"/>
          </p:cNvPr>
          <p:cNvSpPr/>
          <p:nvPr/>
        </p:nvSpPr>
        <p:spPr>
          <a:xfrm>
            <a:off x="3915900" y="3836825"/>
            <a:ext cx="1316400" cy="401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3915750" y="3965225"/>
            <a:ext cx="1316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6B26B"/>
                </a:solidFill>
                <a:uFill>
                  <a:noFill/>
                </a:uFill>
                <a:latin typeface="Bebas Neue"/>
                <a:ea typeface="Bebas Neue"/>
                <a:cs typeface="Bebas Neue"/>
                <a:sym typeface="Bebas Neue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 BACK TO GAME BOARD</a:t>
            </a:r>
            <a:endParaRPr sz="1000">
              <a:solidFill>
                <a:srgbClr val="F6B26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